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3376-179D-41BB-8D08-ADBD5544B7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/>
              <a:t>Literasi</a:t>
            </a:r>
            <a:r>
              <a:rPr lang="en-ID" dirty="0"/>
              <a:t> digital </a:t>
            </a:r>
            <a:r>
              <a:rPr lang="en-ID" dirty="0" err="1"/>
              <a:t>untuk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/>
              <a:t>academic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11BD3-6423-43E7-B8F6-945AB9758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402742"/>
            <a:ext cx="8637072" cy="977621"/>
          </a:xfrm>
        </p:spPr>
        <p:txBody>
          <a:bodyPr>
            <a:noAutofit/>
          </a:bodyPr>
          <a:lstStyle/>
          <a:p>
            <a:r>
              <a:rPr lang="en-ID" sz="2400" dirty="0"/>
              <a:t>Sri </a:t>
            </a:r>
            <a:r>
              <a:rPr lang="en-ID" sz="2400" dirty="0" err="1"/>
              <a:t>sumarni</a:t>
            </a:r>
            <a:endParaRPr lang="en-ID" sz="2400" dirty="0"/>
          </a:p>
          <a:p>
            <a:r>
              <a:rPr lang="en-ID" sz="2400" dirty="0" err="1"/>
              <a:t>Fitk</a:t>
            </a:r>
            <a:r>
              <a:rPr lang="en-ID" sz="2400" dirty="0"/>
              <a:t> </a:t>
            </a:r>
            <a:r>
              <a:rPr lang="en-ID" sz="2400" dirty="0" err="1"/>
              <a:t>uin</a:t>
            </a:r>
            <a:r>
              <a:rPr lang="en-ID" sz="2400" dirty="0"/>
              <a:t> </a:t>
            </a:r>
            <a:r>
              <a:rPr lang="en-ID" sz="2400" dirty="0" err="1"/>
              <a:t>sunan</a:t>
            </a:r>
            <a:r>
              <a:rPr lang="en-ID" sz="2400" dirty="0"/>
              <a:t> </a:t>
            </a:r>
            <a:r>
              <a:rPr lang="en-ID" sz="2400" dirty="0" err="1"/>
              <a:t>kalijaga</a:t>
            </a:r>
            <a:r>
              <a:rPr lang="en-ID" sz="2400" dirty="0"/>
              <a:t> </a:t>
            </a:r>
            <a:r>
              <a:rPr lang="en-ID" sz="2400" dirty="0" err="1"/>
              <a:t>yogyakarta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78536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2F87-3F17-4633-891B-6EA12B6D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Mengapa</a:t>
            </a:r>
            <a:r>
              <a:rPr lang="en-ID" dirty="0"/>
              <a:t> </a:t>
            </a:r>
            <a:r>
              <a:rPr lang="en-ID" dirty="0" err="1"/>
              <a:t>Literasi</a:t>
            </a:r>
            <a:r>
              <a:rPr lang="en-ID" dirty="0"/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B94F7-B7F1-4E01-9D80-48848D3BA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Sesuai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kompetensi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Abad 21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Revolusi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Industri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4.0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kreatif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inovatif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produktif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komunikatif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kolaboratif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</a:p>
          <a:p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mendukung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kecakapan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hidup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agar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dapat</a:t>
            </a:r>
            <a:r>
              <a:rPr lang="en-ID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survive</a:t>
            </a:r>
          </a:p>
          <a:p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Agar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memiliki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values added (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nilai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tambah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ID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>
              <a:buNone/>
            </a:pP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Quote: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Kalau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ingin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hasil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yang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luar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biasa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usahanya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tidak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bisa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biasa</a:t>
            </a:r>
            <a:r>
              <a:rPr lang="en-ID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ID" dirty="0" err="1">
                <a:solidFill>
                  <a:srgbClr val="000000"/>
                </a:solidFill>
                <a:latin typeface="Verdana" panose="020B0604030504040204" pitchFamily="34" charset="0"/>
              </a:rPr>
              <a:t>saja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8643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2A77-2B03-40AA-93AE-E71C6D1C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Dunia </a:t>
            </a:r>
            <a:r>
              <a:rPr lang="en-ID" dirty="0" err="1"/>
              <a:t>akademik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dunia </a:t>
            </a:r>
            <a:r>
              <a:rPr lang="en-ID" dirty="0" err="1"/>
              <a:t>menulis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7DF27-F052-4060-A364-C5AB6C6A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menulis</a:t>
            </a:r>
            <a:r>
              <a:rPr lang="en-ID" sz="2800" dirty="0"/>
              <a:t>, </a:t>
            </a:r>
            <a:r>
              <a:rPr lang="en-ID" sz="2800" dirty="0" err="1"/>
              <a:t>maka</a:t>
            </a:r>
            <a:r>
              <a:rPr lang="en-ID" sz="2800" dirty="0"/>
              <a:t> </a:t>
            </a:r>
            <a:r>
              <a:rPr lang="en-ID" sz="2800" dirty="0" err="1"/>
              <a:t>harus</a:t>
            </a:r>
            <a:r>
              <a:rPr lang="en-ID" sz="2800" dirty="0"/>
              <a:t> punya modal </a:t>
            </a:r>
            <a:r>
              <a:rPr lang="en-ID" sz="2800" dirty="0" err="1"/>
              <a:t>yaitu</a:t>
            </a:r>
            <a:r>
              <a:rPr lang="en-ID" sz="2800" dirty="0"/>
              <a:t> </a:t>
            </a:r>
            <a:r>
              <a:rPr lang="en-ID" sz="2800" dirty="0" err="1"/>
              <a:t>menguasai</a:t>
            </a:r>
            <a:r>
              <a:rPr lang="en-ID" sz="2800" dirty="0"/>
              <a:t> </a:t>
            </a:r>
            <a:r>
              <a:rPr lang="en-ID" sz="2800" dirty="0" err="1"/>
              <a:t>banyak</a:t>
            </a:r>
            <a:r>
              <a:rPr lang="en-ID" sz="2800" dirty="0"/>
              <a:t> </a:t>
            </a:r>
            <a:r>
              <a:rPr lang="en-ID" sz="2800" dirty="0" err="1"/>
              <a:t>konsep</a:t>
            </a:r>
            <a:endParaRPr lang="en-ID" sz="2800" dirty="0"/>
          </a:p>
          <a:p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memiliki</a:t>
            </a:r>
            <a:r>
              <a:rPr lang="en-ID" sz="2800" dirty="0"/>
              <a:t> </a:t>
            </a:r>
            <a:r>
              <a:rPr lang="en-ID" sz="2800" dirty="0" err="1"/>
              <a:t>banyak</a:t>
            </a:r>
            <a:r>
              <a:rPr lang="en-ID" sz="2800" dirty="0"/>
              <a:t> </a:t>
            </a:r>
            <a:r>
              <a:rPr lang="en-ID" sz="2800" dirty="0" err="1"/>
              <a:t>konsep</a:t>
            </a:r>
            <a:r>
              <a:rPr lang="en-ID" sz="2800" dirty="0"/>
              <a:t> </a:t>
            </a:r>
            <a:r>
              <a:rPr lang="en-ID" sz="2800" dirty="0" err="1"/>
              <a:t>hanya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belajar</a:t>
            </a:r>
            <a:r>
              <a:rPr lang="en-ID" sz="2800" dirty="0"/>
              <a:t> (</a:t>
            </a:r>
            <a:r>
              <a:rPr lang="en-ID" sz="2800" dirty="0" err="1"/>
              <a:t>membaca</a:t>
            </a:r>
            <a:r>
              <a:rPr lang="en-ID" sz="2800" dirty="0"/>
              <a:t>)</a:t>
            </a:r>
          </a:p>
          <a:p>
            <a:r>
              <a:rPr lang="en-ID" sz="2800" dirty="0" err="1"/>
              <a:t>Membaca</a:t>
            </a:r>
            <a:r>
              <a:rPr lang="en-ID" sz="2800" dirty="0"/>
              <a:t> yang </a:t>
            </a:r>
            <a:r>
              <a:rPr lang="en-ID" sz="2800" dirty="0" err="1"/>
              <a:t>produktif</a:t>
            </a:r>
            <a:r>
              <a:rPr lang="en-ID" sz="2800" dirty="0"/>
              <a:t>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secara</a:t>
            </a:r>
            <a:r>
              <a:rPr lang="en-ID" sz="2800" dirty="0"/>
              <a:t> digital</a:t>
            </a:r>
          </a:p>
          <a:p>
            <a:r>
              <a:rPr lang="en-ID" sz="2800" dirty="0" err="1"/>
              <a:t>Menulis</a:t>
            </a:r>
            <a:r>
              <a:rPr lang="en-ID" sz="2800" dirty="0"/>
              <a:t> yang </a:t>
            </a:r>
            <a:r>
              <a:rPr lang="en-ID" sz="2800" dirty="0" err="1"/>
              <a:t>produktif</a:t>
            </a:r>
            <a:r>
              <a:rPr lang="en-ID" sz="2800" dirty="0"/>
              <a:t> </a:t>
            </a:r>
            <a:r>
              <a:rPr lang="en-ID" sz="2800" dirty="0" err="1"/>
              <a:t>hanya</a:t>
            </a:r>
            <a:r>
              <a:rPr lang="en-ID" sz="2800" dirty="0"/>
              <a:t> </a:t>
            </a:r>
            <a:r>
              <a:rPr lang="en-ID" sz="2800" dirty="0" err="1"/>
              <a:t>bisa</a:t>
            </a:r>
            <a:r>
              <a:rPr lang="en-ID" sz="2800" dirty="0"/>
              <a:t> </a:t>
            </a:r>
            <a:r>
              <a:rPr lang="en-ID" sz="2800" dirty="0" err="1"/>
              <a:t>dilakukan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ketabahan</a:t>
            </a:r>
            <a:endParaRPr lang="en-ID" sz="2800" dirty="0"/>
          </a:p>
          <a:p>
            <a:pPr marL="0" indent="0">
              <a:buNone/>
            </a:pPr>
            <a:r>
              <a:rPr lang="en-ID" sz="2800" dirty="0"/>
              <a:t>(</a:t>
            </a:r>
            <a:r>
              <a:rPr lang="en-ID" sz="2800" dirty="0" err="1"/>
              <a:t>ketahan</a:t>
            </a:r>
            <a:r>
              <a:rPr lang="en-ID" sz="2800" dirty="0"/>
              <a:t> </a:t>
            </a:r>
            <a:r>
              <a:rPr lang="en-ID" sz="2800" dirty="0" err="1"/>
              <a:t>malangan</a:t>
            </a:r>
            <a:r>
              <a:rPr lang="en-ID" sz="2800" dirty="0"/>
              <a:t>/Adversity </a:t>
            </a:r>
            <a:r>
              <a:rPr lang="en-ID" sz="2800" dirty="0" err="1"/>
              <a:t>Quosiion</a:t>
            </a:r>
            <a:r>
              <a:rPr lang="en-ID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903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76E1-2768-4852-9477-9CE858897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dirty="0"/>
              <a:t>Adversity </a:t>
            </a:r>
            <a:r>
              <a:rPr lang="en-ID" sz="3200" dirty="0" err="1"/>
              <a:t>Quotien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DD7C4-7269-4867-97EC-F043247F0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D" sz="2800" dirty="0"/>
              <a:t>AQ Tingkat Quitters (orang-orang yang </a:t>
            </a:r>
            <a:r>
              <a:rPr lang="en-ID" sz="2800" dirty="0" err="1"/>
              <a:t>berhenti</a:t>
            </a:r>
            <a:r>
              <a:rPr lang="en-ID" sz="2800" dirty="0"/>
              <a:t>, </a:t>
            </a:r>
            <a:r>
              <a:rPr lang="en-ID" sz="2800" dirty="0" err="1"/>
              <a:t>keluar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perjuangan</a:t>
            </a:r>
            <a:r>
              <a:rPr lang="en-ID" sz="2800" dirty="0"/>
              <a:t>, </a:t>
            </a:r>
            <a:r>
              <a:rPr lang="en-ID" sz="2800" dirty="0" err="1"/>
              <a:t>karena</a:t>
            </a:r>
            <a:r>
              <a:rPr lang="en-ID" sz="2800" dirty="0"/>
              <a:t> </a:t>
            </a:r>
            <a:r>
              <a:rPr lang="en-ID" sz="2800" dirty="0" err="1"/>
              <a:t>sedikit</a:t>
            </a:r>
            <a:r>
              <a:rPr lang="en-ID" sz="2800" dirty="0"/>
              <a:t> </a:t>
            </a:r>
            <a:r>
              <a:rPr lang="en-ID" sz="2800" dirty="0" err="1"/>
              <a:t>kendala</a:t>
            </a:r>
            <a:r>
              <a:rPr lang="en-ID" sz="2800" dirty="0"/>
              <a:t>)</a:t>
            </a:r>
          </a:p>
          <a:p>
            <a:r>
              <a:rPr lang="en-ID" sz="2800" dirty="0"/>
              <a:t>AQ Tingkat Campers (orang-orang yang </a:t>
            </a:r>
            <a:r>
              <a:rPr lang="en-ID" sz="2800" dirty="0" err="1"/>
              <a:t>berkemah</a:t>
            </a:r>
            <a:r>
              <a:rPr lang="en-ID" sz="2800" dirty="0"/>
              <a:t>)</a:t>
            </a:r>
          </a:p>
          <a:p>
            <a:pPr marL="0" indent="0">
              <a:buNone/>
            </a:pPr>
            <a:r>
              <a:rPr lang="en-ID" sz="2800" dirty="0"/>
              <a:t>    </a:t>
            </a:r>
            <a:r>
              <a:rPr lang="en-ID" sz="2800" dirty="0" err="1"/>
              <a:t>Ibarat</a:t>
            </a:r>
            <a:r>
              <a:rPr lang="en-ID" sz="2800" dirty="0"/>
              <a:t> orang </a:t>
            </a:r>
            <a:r>
              <a:rPr lang="en-ID" sz="2800" dirty="0" err="1"/>
              <a:t>pergi</a:t>
            </a:r>
            <a:r>
              <a:rPr lang="en-ID" sz="2800" dirty="0"/>
              <a:t> </a:t>
            </a:r>
            <a:r>
              <a:rPr lang="en-ID" sz="2800" dirty="0" err="1"/>
              <a:t>sebentar</a:t>
            </a:r>
            <a:r>
              <a:rPr lang="en-ID" sz="2800" dirty="0"/>
              <a:t> </a:t>
            </a:r>
            <a:r>
              <a:rPr lang="en-ID" sz="2800" dirty="0" err="1"/>
              <a:t>namun</a:t>
            </a:r>
            <a:r>
              <a:rPr lang="en-ID" sz="2800" dirty="0"/>
              <a:t> </a:t>
            </a:r>
            <a:r>
              <a:rPr lang="en-ID" sz="2800" dirty="0" err="1"/>
              <a:t>begitu</a:t>
            </a:r>
            <a:r>
              <a:rPr lang="en-ID" sz="2800" dirty="0"/>
              <a:t> </a:t>
            </a:r>
            <a:r>
              <a:rPr lang="en-ID" sz="2800" dirty="0" err="1"/>
              <a:t>dapat</a:t>
            </a:r>
            <a:r>
              <a:rPr lang="en-ID" sz="2800" dirty="0"/>
              <a:t> </a:t>
            </a:r>
            <a:r>
              <a:rPr lang="en-ID" sz="2800" dirty="0" err="1"/>
              <a:t>tantangan</a:t>
            </a:r>
            <a:r>
              <a:rPr lang="en-ID" sz="2800" dirty="0"/>
              <a:t> </a:t>
            </a:r>
            <a:r>
              <a:rPr lang="en-ID" sz="2800" dirty="0" err="1"/>
              <a:t>sedikit</a:t>
            </a:r>
            <a:r>
              <a:rPr lang="en-ID" sz="2800" dirty="0"/>
              <a:t> </a:t>
            </a:r>
            <a:r>
              <a:rPr lang="en-ID" sz="2800" dirty="0" err="1"/>
              <a:t>langsung</a:t>
            </a:r>
            <a:r>
              <a:rPr lang="en-ID" sz="2800" dirty="0"/>
              <a:t> </a:t>
            </a:r>
            <a:r>
              <a:rPr lang="en-ID" sz="2800" dirty="0" err="1"/>
              <a:t>berhenti</a:t>
            </a:r>
            <a:endParaRPr lang="en-ID" sz="2800" dirty="0"/>
          </a:p>
          <a:p>
            <a:r>
              <a:rPr lang="en-ID" sz="2800" dirty="0"/>
              <a:t>AQ Tingkat Climbers (orang yang </a:t>
            </a:r>
            <a:r>
              <a:rPr lang="en-ID" sz="2800" dirty="0" err="1"/>
              <a:t>mendaki</a:t>
            </a:r>
            <a:r>
              <a:rPr lang="en-ID" sz="2800" dirty="0"/>
              <a:t> </a:t>
            </a:r>
            <a:r>
              <a:rPr lang="en-ID" sz="2800" dirty="0" err="1"/>
              <a:t>sampai</a:t>
            </a:r>
            <a:r>
              <a:rPr lang="en-ID" sz="2800" dirty="0"/>
              <a:t> </a:t>
            </a:r>
            <a:r>
              <a:rPr lang="en-ID" sz="2800" dirty="0" err="1"/>
              <a:t>tujuan</a:t>
            </a:r>
            <a:r>
              <a:rPr lang="en-ID" sz="2800" dirty="0"/>
              <a:t>)</a:t>
            </a:r>
          </a:p>
          <a:p>
            <a:pPr marL="0" indent="0">
              <a:buNone/>
            </a:pPr>
            <a:endParaRPr lang="en-ID" sz="2800" dirty="0"/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3974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9DED-A517-4C04-A4F8-D36ADAE8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Beradaptasi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baru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1912D-BBFF-4C5A-BE04-C2D25A641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berkecimpung</a:t>
            </a:r>
            <a:r>
              <a:rPr lang="en-ID" dirty="0"/>
              <a:t> (dabbling) - </a:t>
            </a:r>
            <a:r>
              <a:rPr lang="en-ID" dirty="0" err="1"/>
              <a:t>iseng</a:t>
            </a:r>
            <a:endParaRPr lang="en-ID" dirty="0"/>
          </a:p>
          <a:p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lama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lama (old things in old ways), </a:t>
            </a:r>
          </a:p>
          <a:p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lama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cara-cara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(old things in new ways) dan, </a:t>
            </a:r>
          </a:p>
          <a:p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cara-cara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(doing new things in new ways) </a:t>
            </a:r>
          </a:p>
          <a:p>
            <a:pPr marL="0" indent="0">
              <a:buNone/>
            </a:pPr>
            <a:r>
              <a:rPr lang="en-ID" dirty="0"/>
              <a:t>(</a:t>
            </a:r>
            <a:r>
              <a:rPr lang="en-ID" dirty="0" err="1"/>
              <a:t>Smaldino</a:t>
            </a:r>
            <a:r>
              <a:rPr lang="en-ID" dirty="0"/>
              <a:t>, 2015)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/>
              <a:t>Quote: </a:t>
            </a:r>
            <a:r>
              <a:rPr lang="en-ID" b="1" i="1" dirty="0"/>
              <a:t>Creating the Future From The Future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0010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7538A-EB10-4263-8E4B-BCB4BFD84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Keterampilan</a:t>
            </a:r>
            <a:r>
              <a:rPr lang="en-ID" dirty="0"/>
              <a:t> digital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menulis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EC313-0F97-44FF-88EE-77780306C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(Zotero, Mendeley)</a:t>
            </a:r>
          </a:p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Pencari</a:t>
            </a:r>
            <a:r>
              <a:rPr lang="en-ID" dirty="0"/>
              <a:t> (</a:t>
            </a:r>
            <a:r>
              <a:rPr lang="en-ID" dirty="0" err="1"/>
              <a:t>directscience</a:t>
            </a:r>
            <a:r>
              <a:rPr lang="en-ID" dirty="0"/>
              <a:t>, </a:t>
            </a:r>
            <a:r>
              <a:rPr lang="en-ID" dirty="0" err="1"/>
              <a:t>Moraref</a:t>
            </a:r>
            <a:r>
              <a:rPr lang="en-ID" dirty="0"/>
              <a:t>, </a:t>
            </a:r>
            <a:r>
              <a:rPr lang="en-ID" dirty="0" err="1"/>
              <a:t>scimago</a:t>
            </a:r>
            <a:endParaRPr lang="en-ID" dirty="0"/>
          </a:p>
          <a:p>
            <a:r>
              <a:rPr lang="en-ID" dirty="0" err="1"/>
              <a:t>Sistem</a:t>
            </a:r>
            <a:r>
              <a:rPr lang="en-ID" dirty="0"/>
              <a:t> OJS</a:t>
            </a:r>
          </a:p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cek</a:t>
            </a:r>
            <a:r>
              <a:rPr lang="en-ID" dirty="0"/>
              <a:t> </a:t>
            </a:r>
            <a:r>
              <a:rPr lang="en-ID" dirty="0" err="1"/>
              <a:t>plagiarime</a:t>
            </a:r>
            <a:endParaRPr lang="en-ID" dirty="0"/>
          </a:p>
          <a:p>
            <a:r>
              <a:rPr lang="en-ID" dirty="0" err="1"/>
              <a:t>dsb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874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9682-27DB-4825-81D3-939092DB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Terima</a:t>
            </a:r>
            <a:r>
              <a:rPr lang="en-ID" dirty="0"/>
              <a:t> </a:t>
            </a:r>
            <a:r>
              <a:rPr lang="en-ID" dirty="0" err="1"/>
              <a:t>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495324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151</TotalTime>
  <Words>258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Verdana</vt:lpstr>
      <vt:lpstr>Gallery</vt:lpstr>
      <vt:lpstr>Literasi digital untuk  academic writing</vt:lpstr>
      <vt:lpstr>Mengapa Literasi digital</vt:lpstr>
      <vt:lpstr>Dunia akademik adalah dunia menulis</vt:lpstr>
      <vt:lpstr>Adversity Quotien</vt:lpstr>
      <vt:lpstr>Beradaptasi dengan sesuatu yang baru</vt:lpstr>
      <vt:lpstr>Keterampilan digital dalam menulis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digital untuk  academic writing</dc:title>
  <dc:creator>ismail - [2010]</dc:creator>
  <cp:lastModifiedBy>ismail - [2010]</cp:lastModifiedBy>
  <cp:revision>13</cp:revision>
  <dcterms:created xsi:type="dcterms:W3CDTF">2020-10-23T13:34:10Z</dcterms:created>
  <dcterms:modified xsi:type="dcterms:W3CDTF">2020-10-23T16:05:43Z</dcterms:modified>
</cp:coreProperties>
</file>